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7920038" cy="11879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C68B19-7BB0-400A-9343-E3283531AA88}" v="2" dt="2023-07-10T06:37:51.015"/>
    <p1510:client id="{DE049774-2102-256E-65D8-D5E25C7F1450}" v="1" dt="2023-11-09T11:01:52.9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32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ếu Lê" userId="496deae25504a59e" providerId="LiveId" clId="{93C68B19-7BB0-400A-9343-E3283531AA88}"/>
    <pc:docChg chg="custSel modSld">
      <pc:chgData name="Hiếu Lê" userId="496deae25504a59e" providerId="LiveId" clId="{93C68B19-7BB0-400A-9343-E3283531AA88}" dt="2023-07-10T06:37:51.015" v="3"/>
      <pc:docMkLst>
        <pc:docMk/>
      </pc:docMkLst>
      <pc:sldChg chg="addSp delSp modSp mod">
        <pc:chgData name="Hiếu Lê" userId="496deae25504a59e" providerId="LiveId" clId="{93C68B19-7BB0-400A-9343-E3283531AA88}" dt="2023-07-10T06:37:51.015" v="3"/>
        <pc:sldMkLst>
          <pc:docMk/>
          <pc:sldMk cId="3215355277" sldId="256"/>
        </pc:sldMkLst>
        <pc:picChg chg="add mod">
          <ac:chgData name="Hiếu Lê" userId="496deae25504a59e" providerId="LiveId" clId="{93C68B19-7BB0-400A-9343-E3283531AA88}" dt="2023-07-10T06:37:51.015" v="3"/>
          <ac:picMkLst>
            <pc:docMk/>
            <pc:sldMk cId="3215355277" sldId="256"/>
            <ac:picMk id="6" creationId="{09CF2449-E3EE-0BF8-4DC9-3C57027F3FD9}"/>
          </ac:picMkLst>
        </pc:picChg>
        <pc:cxnChg chg="add mod">
          <ac:chgData name="Hiếu Lê" userId="496deae25504a59e" providerId="LiveId" clId="{93C68B19-7BB0-400A-9343-E3283531AA88}" dt="2023-07-05T08:54:13.152" v="2" actId="1076"/>
          <ac:cxnSpMkLst>
            <pc:docMk/>
            <pc:sldMk cId="3215355277" sldId="256"/>
            <ac:cxnSpMk id="3" creationId="{C6C4E21C-9553-6CAF-25EF-E0421ECDAD21}"/>
          </ac:cxnSpMkLst>
        </pc:cxnChg>
        <pc:cxnChg chg="del">
          <ac:chgData name="Hiếu Lê" userId="496deae25504a59e" providerId="LiveId" clId="{93C68B19-7BB0-400A-9343-E3283531AA88}" dt="2023-07-05T08:54:04.945" v="0" actId="478"/>
          <ac:cxnSpMkLst>
            <pc:docMk/>
            <pc:sldMk cId="3215355277" sldId="256"/>
            <ac:cxnSpMk id="9" creationId="{00000000-0000-0000-0000-000000000000}"/>
          </ac:cxnSpMkLst>
        </pc:cxnChg>
      </pc:sldChg>
    </pc:docChg>
  </pc:docChgLst>
  <pc:docChgLst>
    <pc:chgData name="Hieu, Le Trung - HO.RBD" userId="S::hieult3@abbank.vn::51576ad4-81e6-4557-8eb8-03a6d4e4345f" providerId="AD" clId="Web-{EB3272BB-6454-4911-84C3-0248C2CA5C5D}"/>
    <pc:docChg chg="modSld">
      <pc:chgData name="Hieu, Le Trung - HO.RBD" userId="S::hieult3@abbank.vn::51576ad4-81e6-4557-8eb8-03a6d4e4345f" providerId="AD" clId="Web-{EB3272BB-6454-4911-84C3-0248C2CA5C5D}" dt="2023-06-07T09:57:46.048" v="4"/>
      <pc:docMkLst>
        <pc:docMk/>
      </pc:docMkLst>
      <pc:sldChg chg="modSp">
        <pc:chgData name="Hieu, Le Trung - HO.RBD" userId="S::hieult3@abbank.vn::51576ad4-81e6-4557-8eb8-03a6d4e4345f" providerId="AD" clId="Web-{EB3272BB-6454-4911-84C3-0248C2CA5C5D}" dt="2023-06-07T09:57:46.048" v="4"/>
        <pc:sldMkLst>
          <pc:docMk/>
          <pc:sldMk cId="3215355277" sldId="256"/>
        </pc:sldMkLst>
        <pc:picChg chg="mod">
          <ac:chgData name="Hieu, Le Trung - HO.RBD" userId="S::hieult3@abbank.vn::51576ad4-81e6-4557-8eb8-03a6d4e4345f" providerId="AD" clId="Web-{EB3272BB-6454-4911-84C3-0248C2CA5C5D}" dt="2023-06-07T09:40:08.150" v="2" actId="1076"/>
          <ac:picMkLst>
            <pc:docMk/>
            <pc:sldMk cId="3215355277" sldId="256"/>
            <ac:picMk id="11" creationId="{00000000-0000-0000-0000-000000000000}"/>
          </ac:picMkLst>
        </pc:picChg>
        <pc:picChg chg="mod modCrop">
          <ac:chgData name="Hieu, Le Trung - HO.RBD" userId="S::hieult3@abbank.vn::51576ad4-81e6-4557-8eb8-03a6d4e4345f" providerId="AD" clId="Web-{EB3272BB-6454-4911-84C3-0248C2CA5C5D}" dt="2023-06-07T09:57:46.048" v="4"/>
          <ac:picMkLst>
            <pc:docMk/>
            <pc:sldMk cId="3215355277" sldId="256"/>
            <ac:picMk id="36" creationId="{00000000-0000-0000-0000-000000000000}"/>
          </ac:picMkLst>
        </pc:picChg>
      </pc:sldChg>
    </pc:docChg>
  </pc:docChgLst>
  <pc:docChgLst>
    <pc:chgData name="Nhung, Tran Thi - HO.RBD" userId="S::nhungtt2@abbank.vn::b49e9b2d-8b88-43df-90f4-66bc6b414f30" providerId="AD" clId="Web-{DE049774-2102-256E-65D8-D5E25C7F1450}"/>
    <pc:docChg chg="modSld">
      <pc:chgData name="Nhung, Tran Thi - HO.RBD" userId="S::nhungtt2@abbank.vn::b49e9b2d-8b88-43df-90f4-66bc6b414f30" providerId="AD" clId="Web-{DE049774-2102-256E-65D8-D5E25C7F1450}" dt="2023-11-09T11:01:52.948" v="0"/>
      <pc:docMkLst>
        <pc:docMk/>
      </pc:docMkLst>
      <pc:sldChg chg="delSp">
        <pc:chgData name="Nhung, Tran Thi - HO.RBD" userId="S::nhungtt2@abbank.vn::b49e9b2d-8b88-43df-90f4-66bc6b414f30" providerId="AD" clId="Web-{DE049774-2102-256E-65D8-D5E25C7F1450}" dt="2023-11-09T11:01:52.948" v="0"/>
        <pc:sldMkLst>
          <pc:docMk/>
          <pc:sldMk cId="3215355277" sldId="256"/>
        </pc:sldMkLst>
        <pc:picChg chg="del">
          <ac:chgData name="Nhung, Tran Thi - HO.RBD" userId="S::nhungtt2@abbank.vn::b49e9b2d-8b88-43df-90f4-66bc6b414f30" providerId="AD" clId="Web-{DE049774-2102-256E-65D8-D5E25C7F1450}" dt="2023-11-09T11:01:52.948" v="0"/>
          <ac:picMkLst>
            <pc:docMk/>
            <pc:sldMk cId="3215355277" sldId="256"/>
            <ac:picMk id="6" creationId="{09CF2449-E3EE-0BF8-4DC9-3C57027F3FD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944130"/>
            <a:ext cx="6732032" cy="4135743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6239364"/>
            <a:ext cx="5940029" cy="2868071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77500-C45B-4BA7-A3F2-9C2DEDD145B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C6D8-93E0-4A38-A0AD-790DC495B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33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77500-C45B-4BA7-A3F2-9C2DEDD145B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C6D8-93E0-4A38-A0AD-790DC495B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916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632461"/>
            <a:ext cx="1707758" cy="100671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632461"/>
            <a:ext cx="5024274" cy="1006712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77500-C45B-4BA7-A3F2-9C2DEDD145B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C6D8-93E0-4A38-A0AD-790DC495B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770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77500-C45B-4BA7-A3F2-9C2DEDD145B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C6D8-93E0-4A38-A0AD-790DC495B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3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961570"/>
            <a:ext cx="6831033" cy="4941443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7949760"/>
            <a:ext cx="6831033" cy="2598588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77500-C45B-4BA7-A3F2-9C2DEDD145B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C6D8-93E0-4A38-A0AD-790DC495B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2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3162304"/>
            <a:ext cx="3366016" cy="75372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3162304"/>
            <a:ext cx="3366016" cy="75372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77500-C45B-4BA7-A3F2-9C2DEDD145B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C6D8-93E0-4A38-A0AD-790DC495B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89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32464"/>
            <a:ext cx="6831033" cy="22961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912070"/>
            <a:ext cx="3350547" cy="1427161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4339231"/>
            <a:ext cx="3350547" cy="638235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912070"/>
            <a:ext cx="3367048" cy="1427161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4339231"/>
            <a:ext cx="3367048" cy="638235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77500-C45B-4BA7-A3F2-9C2DEDD145B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C6D8-93E0-4A38-A0AD-790DC495B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02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77500-C45B-4BA7-A3F2-9C2DEDD145B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C6D8-93E0-4A38-A0AD-790DC495B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500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77500-C45B-4BA7-A3F2-9C2DEDD145B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C6D8-93E0-4A38-A0AD-790DC495B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21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791951"/>
            <a:ext cx="2554418" cy="2771828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710397"/>
            <a:ext cx="4009519" cy="8441976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563779"/>
            <a:ext cx="2554418" cy="660234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77500-C45B-4BA7-A3F2-9C2DEDD145B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C6D8-93E0-4A38-A0AD-790DC495B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41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791951"/>
            <a:ext cx="2554418" cy="2771828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710397"/>
            <a:ext cx="4009519" cy="8441976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563779"/>
            <a:ext cx="2554418" cy="660234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77500-C45B-4BA7-A3F2-9C2DEDD145B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0C6D8-93E0-4A38-A0AD-790DC495B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3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632464"/>
            <a:ext cx="6831033" cy="2296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3162304"/>
            <a:ext cx="6831033" cy="7537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11010319"/>
            <a:ext cx="1782009" cy="6324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77500-C45B-4BA7-A3F2-9C2DEDD145B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11010319"/>
            <a:ext cx="2673013" cy="6324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11010319"/>
            <a:ext cx="1782009" cy="6324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0C6D8-93E0-4A38-A0AD-790DC495B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6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777999" y="1452645"/>
            <a:ext cx="2380567" cy="378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57" b="1" dirty="0" err="1">
                <a:solidFill>
                  <a:schemeClr val="accent2">
                    <a:lumMod val="75000"/>
                  </a:schemeClr>
                </a:solidFill>
                <a:latin typeface="Bahnschrift Condensed" panose="020B0502040204020203" pitchFamily="34" charset="0"/>
              </a:rPr>
              <a:t>Hướng</a:t>
            </a:r>
            <a:r>
              <a:rPr lang="en-US" sz="1857" b="1" dirty="0">
                <a:solidFill>
                  <a:schemeClr val="accent2">
                    <a:lumMod val="75000"/>
                  </a:schemeClr>
                </a:solidFill>
                <a:latin typeface="Bahnschrift Condensed" panose="020B0502040204020203" pitchFamily="34" charset="0"/>
              </a:rPr>
              <a:t> </a:t>
            </a:r>
            <a:r>
              <a:rPr lang="en-US" sz="1857" b="1" dirty="0" err="1">
                <a:solidFill>
                  <a:schemeClr val="accent2">
                    <a:lumMod val="75000"/>
                  </a:schemeClr>
                </a:solidFill>
                <a:latin typeface="Bahnschrift Condensed" panose="020B0502040204020203" pitchFamily="34" charset="0"/>
              </a:rPr>
              <a:t>dẫn</a:t>
            </a:r>
            <a:r>
              <a:rPr lang="en-US" sz="1857" b="1" dirty="0">
                <a:solidFill>
                  <a:schemeClr val="accent2">
                    <a:lumMod val="75000"/>
                  </a:schemeClr>
                </a:solidFill>
                <a:latin typeface="Bahnschrift Condensed" panose="020B0502040204020203" pitchFamily="34" charset="0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3143843" y="1791312"/>
            <a:ext cx="1615667" cy="585497"/>
          </a:xfrm>
          <a:prstGeom prst="rect">
            <a:avLst/>
          </a:prstGeom>
          <a:noFill/>
          <a:effectLst>
            <a:softEdge rad="63500"/>
          </a:effectLst>
        </p:spPr>
        <p:txBody>
          <a:bodyPr wrap="none" lIns="84852" tIns="42426" rIns="84852" bIns="42426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48" b="1" dirty="0">
                <a:ln/>
                <a:solidFill>
                  <a:srgbClr val="00AAAD"/>
                </a:solidFill>
                <a:latin typeface="Bahnschrift Condensed" panose="020B0502040204020203" pitchFamily="34" charset="0"/>
              </a:rPr>
              <a:t>LẤY MÃ QR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538" y="2785796"/>
            <a:ext cx="274312" cy="20573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73367" y="2696109"/>
            <a:ext cx="1516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Bahnschrift Condensed" panose="020B0502040204020203" pitchFamily="34" charset="0"/>
              </a:rPr>
              <a:t>1. </a:t>
            </a:r>
            <a:r>
              <a:rPr lang="en-US" sz="1200" dirty="0" err="1">
                <a:latin typeface="Bahnschrift Condensed" panose="020B0502040204020203" pitchFamily="34" charset="0"/>
              </a:rPr>
              <a:t>Truy</a:t>
            </a:r>
            <a:r>
              <a:rPr lang="en-US" sz="1200" dirty="0">
                <a:latin typeface="Bahnschrift Condensed" panose="020B0502040204020203" pitchFamily="34" charset="0"/>
              </a:rPr>
              <a:t> </a:t>
            </a:r>
            <a:r>
              <a:rPr lang="en-US" sz="1200" dirty="0" err="1">
                <a:latin typeface="Bahnschrift Condensed" panose="020B0502040204020203" pitchFamily="34" charset="0"/>
              </a:rPr>
              <a:t>cập</a:t>
            </a:r>
            <a:r>
              <a:rPr lang="en-US" sz="1200" dirty="0">
                <a:latin typeface="Bahnschrift Condensed" panose="020B0502040204020203" pitchFamily="34" charset="0"/>
              </a:rPr>
              <a:t> </a:t>
            </a:r>
            <a:r>
              <a:rPr lang="en-US" sz="1200" dirty="0" err="1">
                <a:latin typeface="Bahnschrift Condensed" panose="020B0502040204020203" pitchFamily="34" charset="0"/>
              </a:rPr>
              <a:t>Mã</a:t>
            </a:r>
            <a:r>
              <a:rPr lang="en-US" sz="1200" dirty="0">
                <a:latin typeface="Bahnschrift Condensed" panose="020B0502040204020203" pitchFamily="34" charset="0"/>
              </a:rPr>
              <a:t> QR </a:t>
            </a:r>
            <a:r>
              <a:rPr lang="en-US" sz="1200" dirty="0" err="1">
                <a:latin typeface="Bahnschrift Condensed" panose="020B0502040204020203" pitchFamily="34" charset="0"/>
              </a:rPr>
              <a:t>của</a:t>
            </a:r>
            <a:r>
              <a:rPr lang="en-US" sz="1200" dirty="0">
                <a:latin typeface="Bahnschrift Condensed" panose="020B0502040204020203" pitchFamily="34" charset="0"/>
              </a:rPr>
              <a:t> </a:t>
            </a:r>
            <a:r>
              <a:rPr lang="en-US" sz="1200" dirty="0" err="1">
                <a:latin typeface="Bahnschrift Condensed" panose="020B0502040204020203" pitchFamily="34" charset="0"/>
              </a:rPr>
              <a:t>tôi</a:t>
            </a:r>
            <a:r>
              <a:rPr lang="en-US" sz="1200" dirty="0">
                <a:latin typeface="Bahnschrift Condensed" panose="020B0502040204020203" pitchFamily="34" charset="0"/>
              </a:rPr>
              <a:t> </a:t>
            </a:r>
            <a:r>
              <a:rPr lang="en-US" sz="1200" dirty="0" err="1">
                <a:latin typeface="Bahnschrift Condensed" panose="020B0502040204020203" pitchFamily="34" charset="0"/>
              </a:rPr>
              <a:t>tại</a:t>
            </a:r>
            <a:r>
              <a:rPr lang="en-US" sz="1200" dirty="0">
                <a:latin typeface="Bahnschrift Condensed" panose="020B0502040204020203" pitchFamily="34" charset="0"/>
              </a:rPr>
              <a:t> </a:t>
            </a:r>
            <a:r>
              <a:rPr lang="en-US" sz="1200" dirty="0" err="1">
                <a:latin typeface="Bahnschrift Condensed" panose="020B0502040204020203" pitchFamily="34" charset="0"/>
              </a:rPr>
              <a:t>màn</a:t>
            </a:r>
            <a:r>
              <a:rPr lang="en-US" sz="1200" dirty="0">
                <a:latin typeface="Bahnschrift Condensed" panose="020B0502040204020203" pitchFamily="34" charset="0"/>
              </a:rPr>
              <a:t> </a:t>
            </a:r>
            <a:r>
              <a:rPr lang="en-US" sz="1200" dirty="0" err="1">
                <a:latin typeface="Bahnschrift Condensed" panose="020B0502040204020203" pitchFamily="34" charset="0"/>
              </a:rPr>
              <a:t>hình</a:t>
            </a:r>
            <a:r>
              <a:rPr lang="en-US" sz="1200" dirty="0">
                <a:latin typeface="Bahnschrift Condensed" panose="020B0502040204020203" pitchFamily="34" charset="0"/>
              </a:rPr>
              <a:t> </a:t>
            </a:r>
            <a:r>
              <a:rPr lang="en-US" sz="1200" dirty="0" err="1">
                <a:latin typeface="Bahnschrift Condensed" panose="020B0502040204020203" pitchFamily="34" charset="0"/>
              </a:rPr>
              <a:t>chính</a:t>
            </a:r>
            <a:endParaRPr lang="en-US" sz="1200" dirty="0">
              <a:latin typeface="Bahnschrift Condensed" panose="020B0502040204020203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182" r="-265"/>
          <a:stretch/>
        </p:blipFill>
        <p:spPr>
          <a:xfrm>
            <a:off x="967295" y="3506875"/>
            <a:ext cx="1516886" cy="6164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7" name="TextBox 16"/>
          <p:cNvSpPr txBox="1"/>
          <p:nvPr/>
        </p:nvSpPr>
        <p:spPr>
          <a:xfrm>
            <a:off x="3432718" y="2753690"/>
            <a:ext cx="10711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Bahnschrift Condensed" panose="020B0502040204020203" pitchFamily="34" charset="0"/>
              </a:rPr>
              <a:t>2. </a:t>
            </a:r>
            <a:r>
              <a:rPr lang="en-US" sz="1200" dirty="0" err="1">
                <a:latin typeface="Bahnschrift Condensed" panose="020B0502040204020203" pitchFamily="34" charset="0"/>
              </a:rPr>
              <a:t>Nhập</a:t>
            </a:r>
            <a:r>
              <a:rPr lang="en-US" sz="1200" dirty="0">
                <a:latin typeface="Bahnschrift Condensed" panose="020B0502040204020203" pitchFamily="34" charset="0"/>
              </a:rPr>
              <a:t> </a:t>
            </a:r>
            <a:r>
              <a:rPr lang="en-US" sz="1200" dirty="0" err="1">
                <a:latin typeface="Bahnschrift Condensed" panose="020B0502040204020203" pitchFamily="34" charset="0"/>
              </a:rPr>
              <a:t>mật</a:t>
            </a:r>
            <a:r>
              <a:rPr lang="en-US" sz="1200" dirty="0">
                <a:latin typeface="Bahnschrift Condensed" panose="020B0502040204020203" pitchFamily="34" charset="0"/>
              </a:rPr>
              <a:t> </a:t>
            </a:r>
            <a:r>
              <a:rPr lang="en-US" sz="1200" dirty="0" err="1">
                <a:latin typeface="Bahnschrift Condensed" panose="020B0502040204020203" pitchFamily="34" charset="0"/>
              </a:rPr>
              <a:t>khẩu</a:t>
            </a:r>
            <a:endParaRPr lang="en-US" sz="1200" dirty="0">
              <a:latin typeface="Bahnschrift Condensed" panose="020B0502040204020203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5" t="31873" r="752" b="35681"/>
          <a:stretch/>
        </p:blipFill>
        <p:spPr>
          <a:xfrm>
            <a:off x="3237016" y="3203627"/>
            <a:ext cx="1507253" cy="1065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" r="444" b="738"/>
          <a:stretch/>
        </p:blipFill>
        <p:spPr>
          <a:xfrm>
            <a:off x="5497102" y="3203627"/>
            <a:ext cx="1506126" cy="32509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0" name="TextBox 29"/>
          <p:cNvSpPr txBox="1"/>
          <p:nvPr/>
        </p:nvSpPr>
        <p:spPr>
          <a:xfrm>
            <a:off x="5325131" y="2753690"/>
            <a:ext cx="1954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Bahnschrift Condensed" panose="020B0502040204020203" pitchFamily="34" charset="0"/>
              </a:rPr>
              <a:t>3. </a:t>
            </a:r>
            <a:r>
              <a:rPr lang="en-US" sz="1200" dirty="0" err="1">
                <a:latin typeface="Bahnschrift Condensed" panose="020B0502040204020203" pitchFamily="34" charset="0"/>
              </a:rPr>
              <a:t>Nhấp</a:t>
            </a:r>
            <a:r>
              <a:rPr lang="en-US" sz="1200" dirty="0">
                <a:latin typeface="Bahnschrift Condensed" panose="020B0502040204020203" pitchFamily="34" charset="0"/>
              </a:rPr>
              <a:t> </a:t>
            </a:r>
            <a:r>
              <a:rPr lang="en-US" sz="1200" dirty="0" err="1">
                <a:latin typeface="Bahnschrift Condensed" panose="020B0502040204020203" pitchFamily="34" charset="0"/>
              </a:rPr>
              <a:t>kích</a:t>
            </a:r>
            <a:r>
              <a:rPr lang="en-US" sz="1200" dirty="0">
                <a:latin typeface="Bahnschrift Condensed" panose="020B0502040204020203" pitchFamily="34" charset="0"/>
              </a:rPr>
              <a:t> </a:t>
            </a:r>
            <a:r>
              <a:rPr lang="en-US" sz="1200" dirty="0" err="1">
                <a:latin typeface="Bahnschrift Condensed" panose="020B0502040204020203" pitchFamily="34" charset="0"/>
              </a:rPr>
              <a:t>hoạt</a:t>
            </a:r>
            <a:r>
              <a:rPr lang="en-US" sz="1200" dirty="0">
                <a:latin typeface="Bahnschrift Condensed" panose="020B0502040204020203" pitchFamily="34" charset="0"/>
              </a:rPr>
              <a:t> </a:t>
            </a:r>
            <a:r>
              <a:rPr lang="en-US" sz="1200" dirty="0" err="1">
                <a:latin typeface="Bahnschrift Condensed" panose="020B0502040204020203" pitchFamily="34" charset="0"/>
              </a:rPr>
              <a:t>lấy</a:t>
            </a:r>
            <a:r>
              <a:rPr lang="en-US" sz="1200" dirty="0">
                <a:latin typeface="Bahnschrift Condensed" panose="020B0502040204020203" pitchFamily="34" charset="0"/>
              </a:rPr>
              <a:t> </a:t>
            </a:r>
            <a:r>
              <a:rPr lang="en-US" sz="1200" dirty="0" err="1">
                <a:latin typeface="Bahnschrift Condensed" panose="020B0502040204020203" pitchFamily="34" charset="0"/>
              </a:rPr>
              <a:t>mã</a:t>
            </a:r>
            <a:r>
              <a:rPr lang="en-US" sz="1200" dirty="0">
                <a:latin typeface="Bahnschrift Condensed" panose="020B0502040204020203" pitchFamily="34" charset="0"/>
              </a:rPr>
              <a:t> QR </a:t>
            </a:r>
            <a:r>
              <a:rPr lang="en-US" sz="1200" dirty="0" err="1">
                <a:latin typeface="Bahnschrift Condensed" panose="020B0502040204020203" pitchFamily="34" charset="0"/>
              </a:rPr>
              <a:t>nhanh</a:t>
            </a:r>
            <a:endParaRPr lang="en-US" sz="1200" dirty="0">
              <a:latin typeface="Bahnschrift Condensed" panose="020B0502040204020203" pitchFamily="34" charset="0"/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121077" y="6643333"/>
            <a:ext cx="259329" cy="227715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5384016" y="6979867"/>
            <a:ext cx="1752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Bahnschrift Condensed" panose="020B0502040204020203" pitchFamily="34" charset="0"/>
              </a:rPr>
              <a:t>4. </a:t>
            </a:r>
            <a:r>
              <a:rPr lang="en-US" sz="1200" dirty="0" err="1">
                <a:latin typeface="Bahnschrift Condensed" panose="020B0502040204020203" pitchFamily="34" charset="0"/>
              </a:rPr>
              <a:t>Chọn</a:t>
            </a:r>
            <a:r>
              <a:rPr lang="en-US" sz="1200" dirty="0">
                <a:latin typeface="Bahnschrift Condensed" panose="020B0502040204020203" pitchFamily="34" charset="0"/>
              </a:rPr>
              <a:t> </a:t>
            </a:r>
            <a:r>
              <a:rPr lang="en-US" sz="1200" dirty="0" err="1">
                <a:latin typeface="Bahnschrift Condensed" panose="020B0502040204020203" pitchFamily="34" charset="0"/>
              </a:rPr>
              <a:t>Bật</a:t>
            </a:r>
            <a:r>
              <a:rPr lang="en-US" sz="1200" dirty="0">
                <a:latin typeface="Bahnschrift Condensed" panose="020B0502040204020203" pitchFamily="34" charset="0"/>
              </a:rPr>
              <a:t> </a:t>
            </a:r>
            <a:r>
              <a:rPr lang="en-US" sz="1200" dirty="0" err="1">
                <a:latin typeface="Bahnschrift Condensed" panose="020B0502040204020203" pitchFamily="34" charset="0"/>
              </a:rPr>
              <a:t>tính</a:t>
            </a:r>
            <a:r>
              <a:rPr lang="en-US" sz="1200" dirty="0">
                <a:latin typeface="Bahnschrift Condensed" panose="020B0502040204020203" pitchFamily="34" charset="0"/>
              </a:rPr>
              <a:t> </a:t>
            </a:r>
            <a:r>
              <a:rPr lang="en-US" sz="1200" dirty="0" err="1">
                <a:latin typeface="Bahnschrift Condensed" panose="020B0502040204020203" pitchFamily="34" charset="0"/>
              </a:rPr>
              <a:t>năng</a:t>
            </a:r>
            <a:endParaRPr lang="en-US" sz="1200" dirty="0">
              <a:latin typeface="Bahnschrift Condensed" panose="020B0502040204020203" pitchFamily="34" charset="0"/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740" y="11642539"/>
            <a:ext cx="138513" cy="138513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1119959" y="11585769"/>
            <a:ext cx="973343" cy="2708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60" dirty="0">
                <a:solidFill>
                  <a:schemeClr val="bg1"/>
                </a:solidFill>
                <a:latin typeface="Bahnschrift Condensed" panose="020B0502040204020203" pitchFamily="34" charset="0"/>
              </a:rPr>
              <a:t>www.abbank.vn</a:t>
            </a:r>
          </a:p>
        </p:txBody>
      </p:sp>
      <p:pic>
        <p:nvPicPr>
          <p:cNvPr id="60" name="Picture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763" y="11417694"/>
            <a:ext cx="152649" cy="152649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1007745" y="6973838"/>
            <a:ext cx="1433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Bahnschrift Condensed" panose="020B0502040204020203" pitchFamily="34" charset="0"/>
              </a:rPr>
              <a:t>6. </a:t>
            </a:r>
            <a:r>
              <a:rPr lang="en-US" sz="1200" dirty="0" err="1">
                <a:latin typeface="Bahnschrift Condensed" panose="020B0502040204020203" pitchFamily="34" charset="0"/>
              </a:rPr>
              <a:t>Lấy</a:t>
            </a:r>
            <a:r>
              <a:rPr lang="en-US" sz="1200" dirty="0">
                <a:latin typeface="Bahnschrift Condensed" panose="020B0502040204020203" pitchFamily="34" charset="0"/>
              </a:rPr>
              <a:t> </a:t>
            </a:r>
            <a:r>
              <a:rPr lang="en-US" sz="1200" dirty="0" err="1">
                <a:latin typeface="Bahnschrift Condensed" panose="020B0502040204020203" pitchFamily="34" charset="0"/>
              </a:rPr>
              <a:t>mã</a:t>
            </a:r>
            <a:r>
              <a:rPr lang="en-US" sz="1200" dirty="0">
                <a:latin typeface="Bahnschrift Condensed" panose="020B0502040204020203" pitchFamily="34" charset="0"/>
              </a:rPr>
              <a:t> QR </a:t>
            </a:r>
            <a:r>
              <a:rPr lang="en-US" sz="1200" dirty="0" err="1">
                <a:latin typeface="Bahnschrift Condensed" panose="020B0502040204020203" pitchFamily="34" charset="0"/>
              </a:rPr>
              <a:t>thành</a:t>
            </a:r>
            <a:r>
              <a:rPr lang="en-US" sz="1200" dirty="0">
                <a:latin typeface="Bahnschrift Condensed" panose="020B0502040204020203" pitchFamily="34" charset="0"/>
              </a:rPr>
              <a:t> </a:t>
            </a:r>
            <a:r>
              <a:rPr lang="en-US" sz="1200" dirty="0" err="1">
                <a:latin typeface="Bahnschrift Condensed" panose="020B0502040204020203" pitchFamily="34" charset="0"/>
              </a:rPr>
              <a:t>công</a:t>
            </a:r>
            <a:endParaRPr lang="en-US" sz="1200" dirty="0">
              <a:latin typeface="Bahnschrift Condensed" panose="020B0502040204020203" pitchFamily="34" charset="0"/>
            </a:endParaRPr>
          </a:p>
        </p:txBody>
      </p:sp>
      <p:pic>
        <p:nvPicPr>
          <p:cNvPr id="45" name="Picture 6" descr="Description: cid:image001.png@01D6D7A0.B37E0CD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478" y="-52780"/>
            <a:ext cx="7973520" cy="1529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493255" y="7475309"/>
            <a:ext cx="930852" cy="7922719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148558" y="11035347"/>
            <a:ext cx="25939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50" dirty="0">
                <a:solidFill>
                  <a:schemeClr val="bg1"/>
                </a:solidFill>
                <a:latin typeface="Bahnschrift Condensed" panose="020B0502040204020203" pitchFamily="34" charset="0"/>
              </a:rPr>
              <a:t>NGÂN HÀNG TMCP AN BÌNH (ABBANK)</a:t>
            </a: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93" y="11383350"/>
            <a:ext cx="96595" cy="172283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345088" y="11315913"/>
            <a:ext cx="2808782" cy="2846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5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Số</a:t>
            </a:r>
            <a:r>
              <a:rPr lang="en-US" sz="125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36 </a:t>
            </a:r>
            <a:r>
              <a:rPr lang="en-US" sz="125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Hoàng</a:t>
            </a:r>
            <a:r>
              <a:rPr lang="en-US" sz="125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sz="125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Cầu</a:t>
            </a:r>
            <a:r>
              <a:rPr lang="en-US" sz="1250" dirty="0">
                <a:solidFill>
                  <a:schemeClr val="bg1"/>
                </a:solidFill>
                <a:latin typeface="Bahnschrift Condensed" panose="020B0502040204020203" pitchFamily="34" charset="0"/>
              </a:rPr>
              <a:t>, P. Ô </a:t>
            </a:r>
            <a:r>
              <a:rPr lang="en-US" sz="125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Chợ</a:t>
            </a:r>
            <a:r>
              <a:rPr lang="en-US" sz="125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sz="125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Dừa</a:t>
            </a:r>
            <a:r>
              <a:rPr lang="en-US" sz="1250" dirty="0">
                <a:solidFill>
                  <a:schemeClr val="bg1"/>
                </a:solidFill>
                <a:latin typeface="Bahnschrift Condensed" panose="020B0502040204020203" pitchFamily="34" charset="0"/>
              </a:rPr>
              <a:t>, Q. </a:t>
            </a:r>
            <a:r>
              <a:rPr lang="en-US" sz="125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Đống</a:t>
            </a:r>
            <a:r>
              <a:rPr lang="en-US" sz="125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sz="125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Đa</a:t>
            </a:r>
            <a:r>
              <a:rPr lang="en-US" sz="1250" dirty="0">
                <a:solidFill>
                  <a:schemeClr val="bg1"/>
                </a:solidFill>
                <a:latin typeface="Bahnschrift Condensed" panose="020B0502040204020203" pitchFamily="34" charset="0"/>
              </a:rPr>
              <a:t>, </a:t>
            </a:r>
            <a:r>
              <a:rPr lang="en-US" sz="125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Hà</a:t>
            </a:r>
            <a:r>
              <a:rPr lang="en-US" sz="125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sz="125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Nội</a:t>
            </a:r>
            <a:endParaRPr lang="en-US" sz="125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21" y="11648182"/>
            <a:ext cx="149267" cy="149267"/>
          </a:xfrm>
          <a:prstGeom prst="rect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343252" y="11563593"/>
            <a:ext cx="1034257" cy="2846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50" dirty="0">
                <a:solidFill>
                  <a:schemeClr val="bg1"/>
                </a:solidFill>
                <a:latin typeface="Bahnschrift Condensed" panose="020B0502040204020203" pitchFamily="34" charset="0"/>
              </a:rPr>
              <a:t>www.abbank.vn</a:t>
            </a:r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889" y="11399092"/>
            <a:ext cx="164501" cy="164501"/>
          </a:xfrm>
          <a:prstGeom prst="rect">
            <a:avLst/>
          </a:prstGeom>
        </p:spPr>
      </p:pic>
      <p:sp>
        <p:nvSpPr>
          <p:cNvPr id="68" name="Rectangle 67"/>
          <p:cNvSpPr/>
          <p:nvPr/>
        </p:nvSpPr>
        <p:spPr>
          <a:xfrm>
            <a:off x="3894041" y="11338995"/>
            <a:ext cx="675185" cy="2846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50" dirty="0">
                <a:solidFill>
                  <a:srgbClr val="C00000"/>
                </a:solidFill>
                <a:latin typeface="Bahnschrift Condensed" panose="020B0502040204020203" pitchFamily="34" charset="0"/>
              </a:rPr>
              <a:t>1800 1159</a:t>
            </a:r>
            <a:endParaRPr lang="en-US" sz="1250" dirty="0"/>
          </a:p>
        </p:txBody>
      </p:sp>
      <p:pic>
        <p:nvPicPr>
          <p:cNvPr id="70" name="Picture 6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68086" y="7005885"/>
            <a:ext cx="283870" cy="212903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391" y="2785796"/>
            <a:ext cx="274312" cy="20573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23" t="83535" r="28913" b="5582"/>
          <a:stretch/>
        </p:blipFill>
        <p:spPr>
          <a:xfrm>
            <a:off x="1724448" y="3561379"/>
            <a:ext cx="314077" cy="3616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accent2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57" t="44563" r="1" b="45736"/>
          <a:stretch/>
        </p:blipFill>
        <p:spPr>
          <a:xfrm>
            <a:off x="3114425" y="3582700"/>
            <a:ext cx="1752433" cy="3660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accent2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46" t="13687" r="7003" b="81758"/>
          <a:stretch/>
        </p:blipFill>
        <p:spPr>
          <a:xfrm>
            <a:off x="5325129" y="3661813"/>
            <a:ext cx="1843127" cy="2078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accent2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0751" y="7371214"/>
            <a:ext cx="1511885" cy="3273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84" t="88245" r="4460" b="5945"/>
          <a:stretch/>
        </p:blipFill>
        <p:spPr>
          <a:xfrm>
            <a:off x="6136884" y="10192778"/>
            <a:ext cx="1056931" cy="303899"/>
          </a:xfrm>
          <a:prstGeom prst="rect">
            <a:avLst/>
          </a:prstGeom>
          <a:effectLst>
            <a:softEdge rad="50800"/>
          </a:effectLst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295" y="7371214"/>
            <a:ext cx="1524070" cy="33001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53" b="36632"/>
          <a:stretch/>
        </p:blipFill>
        <p:spPr>
          <a:xfrm>
            <a:off x="3225817" y="7371214"/>
            <a:ext cx="1525090" cy="10077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42538" y="6992875"/>
            <a:ext cx="283870" cy="212903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57" t="44563" r="1" b="45736"/>
          <a:stretch/>
        </p:blipFill>
        <p:spPr>
          <a:xfrm>
            <a:off x="3112145" y="7800095"/>
            <a:ext cx="1752433" cy="3660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accent2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8" name="TextBox 37"/>
          <p:cNvSpPr txBox="1"/>
          <p:nvPr/>
        </p:nvSpPr>
        <p:spPr>
          <a:xfrm>
            <a:off x="3578818" y="6960828"/>
            <a:ext cx="745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Bahnschrift Condensed" panose="020B0502040204020203" pitchFamily="34" charset="0"/>
              </a:rPr>
              <a:t>5. </a:t>
            </a:r>
            <a:r>
              <a:rPr lang="en-US" sz="1200" dirty="0" err="1">
                <a:latin typeface="Bahnschrift Condensed" panose="020B0502040204020203" pitchFamily="34" charset="0"/>
              </a:rPr>
              <a:t>Xác</a:t>
            </a:r>
            <a:r>
              <a:rPr lang="en-US" sz="1200" dirty="0">
                <a:latin typeface="Bahnschrift Condensed" panose="020B0502040204020203" pitchFamily="34" charset="0"/>
              </a:rPr>
              <a:t> </a:t>
            </a:r>
            <a:r>
              <a:rPr lang="en-US" sz="1200" dirty="0" err="1">
                <a:latin typeface="Bahnschrift Condensed" panose="020B0502040204020203" pitchFamily="34" charset="0"/>
              </a:rPr>
              <a:t>thực</a:t>
            </a:r>
            <a:endParaRPr lang="en-US" sz="1200" dirty="0">
              <a:latin typeface="Bahnschrift Condensed" panose="020B0502040204020203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6C4E21C-9553-6CAF-25EF-E0421ECDAD21}"/>
              </a:ext>
            </a:extLst>
          </p:cNvPr>
          <p:cNvCxnSpPr/>
          <p:nvPr/>
        </p:nvCxnSpPr>
        <p:spPr>
          <a:xfrm>
            <a:off x="2600196" y="2376809"/>
            <a:ext cx="2651760" cy="0"/>
          </a:xfrm>
          <a:prstGeom prst="line">
            <a:avLst/>
          </a:prstGeom>
          <a:ln w="9525"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rgbClr val="00AAAD"/>
                </a:gs>
                <a:gs pos="100000">
                  <a:srgbClr val="06888A"/>
                </a:gs>
              </a:gsLst>
              <a:path path="circle">
                <a:fillToRect l="50000" t="130000" r="50000" b="-30000"/>
              </a:path>
              <a:tileRect/>
            </a:gradFill>
            <a:headEnd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355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94e297c-e910-4bbe-8bcc-00c71940f70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A52F294C7A59419148B37EB7DA3E4E" ma:contentTypeVersion="11" ma:contentTypeDescription="Create a new document." ma:contentTypeScope="" ma:versionID="f0202319f3ddcc8868d505878ffd583d">
  <xsd:schema xmlns:xsd="http://www.w3.org/2001/XMLSchema" xmlns:xs="http://www.w3.org/2001/XMLSchema" xmlns:p="http://schemas.microsoft.com/office/2006/metadata/properties" xmlns:ns3="094e297c-e910-4bbe-8bcc-00c71940f708" xmlns:ns4="17735b19-707b-42c9-bd22-33fa61208fb6" targetNamespace="http://schemas.microsoft.com/office/2006/metadata/properties" ma:root="true" ma:fieldsID="cf242baf3d4b7bd43e9fa7ec7e314b59" ns3:_="" ns4:_="">
    <xsd:import namespace="094e297c-e910-4bbe-8bcc-00c71940f708"/>
    <xsd:import namespace="17735b19-707b-42c9-bd22-33fa61208fb6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e297c-e910-4bbe-8bcc-00c71940f708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735b19-707b-42c9-bd22-33fa61208fb6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728468-0CF1-4B8F-86B3-2626C45223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4BB2B4-1536-4C62-9DC9-EBE3FB2DCC3A}">
  <ds:schemaRefs>
    <ds:schemaRef ds:uri="17735b19-707b-42c9-bd22-33fa61208fb6"/>
    <ds:schemaRef ds:uri="http://schemas.microsoft.com/office/infopath/2007/PartnerControls"/>
    <ds:schemaRef ds:uri="094e297c-e910-4bbe-8bcc-00c71940f708"/>
    <ds:schemaRef ds:uri="http://schemas.microsoft.com/office/2006/documentManagement/types"/>
    <ds:schemaRef ds:uri="http://www.w3.org/XML/1998/namespace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9BDFB79-910B-4534-B9E8-D38192C8DB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4e297c-e910-4bbe-8bcc-00c71940f708"/>
    <ds:schemaRef ds:uri="17735b19-707b-42c9-bd22-33fa61208f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</TotalTime>
  <Words>86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Hiếu Lê</cp:lastModifiedBy>
  <cp:revision>42</cp:revision>
  <dcterms:created xsi:type="dcterms:W3CDTF">2023-06-06T06:44:15Z</dcterms:created>
  <dcterms:modified xsi:type="dcterms:W3CDTF">2023-11-09T11:01:53Z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0x01010034A52F294C7A59419148B37EB7DA3E4E</vt:lpwstr>
  </property>
</Properties>
</file>